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0" r:id="rId3"/>
    <p:sldId id="258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6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4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59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91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94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15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47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16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1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1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04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85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00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65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53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01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86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07F7-632E-47B1-92BE-261FF1EA3836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0FE727-E35F-4060-B88E-C45282FD3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2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9A96BD2-4CDB-54FF-EF23-FA6B4A6A2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7119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牟佐天神宮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D55AE80A-10A8-88F3-799D-738A5835C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8518"/>
            <a:ext cx="9144000" cy="1409281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大久保地区の氏神様・学問の神様</a:t>
            </a:r>
          </a:p>
        </p:txBody>
      </p:sp>
    </p:spTree>
    <p:extLst>
      <p:ext uri="{BB962C8B-B14F-4D97-AF65-F5344CB8AC3E}">
        <p14:creationId xmlns:p14="http://schemas.microsoft.com/office/powerpoint/2010/main" val="369685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0429" y="576942"/>
            <a:ext cx="3592286" cy="845457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正面の鳥居と狛犬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16629" y="2111829"/>
            <a:ext cx="3472542" cy="3331028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鎮守の森の古木に囲まれて</a:t>
            </a:r>
            <a:endParaRPr kumimoji="1" lang="en-US" altLang="ja-JP" sz="20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静かに</a:t>
            </a:r>
            <a:r>
              <a:rPr lang="ja-JP" altLang="en-US" sz="2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たたずむ。</a:t>
            </a:r>
            <a:endParaRPr lang="en-US" altLang="ja-JP" sz="20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</a:t>
            </a:r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の守り神として氏子たち</a:t>
            </a:r>
            <a:endParaRPr kumimoji="1" lang="en-US" altLang="ja-JP" sz="20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の安穏を見守ってきた。</a:t>
            </a:r>
            <a:endParaRPr kumimoji="1" lang="en-US" altLang="ja-JP" sz="20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0" name="Picture 2" descr="C:\Users\dynabook-USER\OneDrive\ドキュメント\0003天満宮の鳥居と狛犬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97" y="1027510"/>
            <a:ext cx="5577946" cy="41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5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4" y="489857"/>
            <a:ext cx="8911687" cy="1415143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岡山市重要文化財建造物</a:t>
            </a:r>
            <a:r>
              <a:rPr kumimoji="1" lang="en-US" altLang="ja-JP" sz="4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4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4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２０１８年（平成３０年）に指定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C:\Users\dynabook-USER\OneDrive\ドキュメント\0013格式高い本殿と幣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82" y="1970314"/>
            <a:ext cx="5196115" cy="38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ynabook-USER\OneDrive\ドキュメント\天神②pd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7" y="1949337"/>
            <a:ext cx="3932805" cy="39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6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827088"/>
            <a:ext cx="3505199" cy="976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備前焼の狛犬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600097" y="2186441"/>
            <a:ext cx="3505199" cy="3027816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阿吽の狛犬</a:t>
            </a:r>
            <a:endParaRPr kumimoji="1" lang="en-US" altLang="ja-JP" sz="20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倒木</a:t>
            </a:r>
            <a:r>
              <a:rPr lang="ja-JP" altLang="en-US" sz="2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被害、盗難被害にあい</a:t>
            </a:r>
            <a:endParaRPr lang="en-US" altLang="ja-JP" sz="20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傷ついた狛犬も</a:t>
            </a:r>
            <a:endParaRPr kumimoji="1" lang="en-US" altLang="ja-JP" sz="20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専門家が修復</a:t>
            </a:r>
            <a:endParaRPr lang="en-US" altLang="ja-JP" sz="20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</a:t>
            </a:r>
            <a:r>
              <a:rPr lang="ja-JP" altLang="en-US" sz="2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も参拝者を出迎えている</a:t>
            </a:r>
            <a:endParaRPr lang="en-US" altLang="ja-JP" sz="20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0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074" name="Picture 2" descr="C:\Users\dynabook-USER\OneDrive\ドキュメント\天神宮① - コピ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562769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2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67233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歴史を感じさせる苔むした境内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C:\Users\dynabook-USER\OneDrive\ドキュメント\③苔蒸した天神宮の石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71" y="1821344"/>
            <a:ext cx="4372089" cy="32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ynabook-USER\OneDrive\ドキュメント\IMG_2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4" y="1828800"/>
            <a:ext cx="4461670" cy="33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26038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</TotalTime>
  <Words>64</Words>
  <Application>Microsoft Office PowerPoint</Application>
  <PresentationFormat>ユーザー設定</PresentationFormat>
  <Paragraphs>15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ウィスプ</vt:lpstr>
      <vt:lpstr>　　牟佐天神宮</vt:lpstr>
      <vt:lpstr>正面の鳥居と狛犬</vt:lpstr>
      <vt:lpstr>岡山市重要文化財建造物 　２０１８年（平成３０年）に指定</vt:lpstr>
      <vt:lpstr>備前焼の狛犬</vt:lpstr>
      <vt:lpstr>歴史を感じさせる苔むした境内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　牟佐天神宮</dc:title>
  <dc:creator>誠 平井</dc:creator>
  <cp:lastModifiedBy>dynabook-USER</cp:lastModifiedBy>
  <cp:revision>10</cp:revision>
  <dcterms:created xsi:type="dcterms:W3CDTF">2024-07-16T03:29:27Z</dcterms:created>
  <dcterms:modified xsi:type="dcterms:W3CDTF">2024-07-16T06:21:13Z</dcterms:modified>
</cp:coreProperties>
</file>