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57" r:id="rId4"/>
    <p:sldId id="28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平井 誠" userId="93be703e3dd710be" providerId="LiveId" clId="{59BBA207-2E6E-4BB6-9CD5-5DACBFF51861}"/>
    <pc:docChg chg="custSel addSld delSld modSld sldOrd">
      <pc:chgData name="平井 誠" userId="93be703e3dd710be" providerId="LiveId" clId="{59BBA207-2E6E-4BB6-9CD5-5DACBFF51861}" dt="2022-04-19T06:32:13.960" v="1950" actId="47"/>
      <pc:docMkLst>
        <pc:docMk/>
      </pc:docMkLst>
      <pc:sldChg chg="addSp delSp modSp mod ord">
        <pc:chgData name="平井 誠" userId="93be703e3dd710be" providerId="LiveId" clId="{59BBA207-2E6E-4BB6-9CD5-5DACBFF51861}" dt="2022-03-31T11:21:46.855" v="1590" actId="20577"/>
        <pc:sldMkLst>
          <pc:docMk/>
          <pc:sldMk cId="93454727" sldId="256"/>
        </pc:sldMkLst>
        <pc:spChg chg="mod">
          <ac:chgData name="平井 誠" userId="93be703e3dd710be" providerId="LiveId" clId="{59BBA207-2E6E-4BB6-9CD5-5DACBFF51861}" dt="2022-03-29T06:15:08.235" v="1132" actId="20577"/>
          <ac:spMkLst>
            <pc:docMk/>
            <pc:sldMk cId="93454727" sldId="256"/>
            <ac:spMk id="2" creationId="{2D9A0D3C-92F7-4285-903B-167876F7DBDE}"/>
          </ac:spMkLst>
        </pc:spChg>
        <pc:spChg chg="mod">
          <ac:chgData name="平井 誠" userId="93be703e3dd710be" providerId="LiveId" clId="{59BBA207-2E6E-4BB6-9CD5-5DACBFF51861}" dt="2022-03-29T06:05:16.244" v="950" actId="20577"/>
          <ac:spMkLst>
            <pc:docMk/>
            <pc:sldMk cId="93454727" sldId="256"/>
            <ac:spMk id="3" creationId="{F19958E5-6E44-4B06-B9F2-F4B577AC465C}"/>
          </ac:spMkLst>
        </pc:spChg>
        <pc:spChg chg="add mod">
          <ac:chgData name="平井 誠" userId="93be703e3dd710be" providerId="LiveId" clId="{59BBA207-2E6E-4BB6-9CD5-5DACBFF51861}" dt="2022-03-29T06:08:09.054" v="1079" actId="20577"/>
          <ac:spMkLst>
            <pc:docMk/>
            <pc:sldMk cId="93454727" sldId="256"/>
            <ac:spMk id="9" creationId="{3ACB6E4D-BE7D-43B5-A9E1-E28E6FD05AF0}"/>
          </ac:spMkLst>
        </pc:spChg>
        <pc:spChg chg="add mod">
          <ac:chgData name="平井 誠" userId="93be703e3dd710be" providerId="LiveId" clId="{59BBA207-2E6E-4BB6-9CD5-5DACBFF51861}" dt="2022-03-31T11:21:46.855" v="1590" actId="20577"/>
          <ac:spMkLst>
            <pc:docMk/>
            <pc:sldMk cId="93454727" sldId="256"/>
            <ac:spMk id="11" creationId="{C2065286-D42C-40F1-9015-3B4B0E3F42BB}"/>
          </ac:spMkLst>
        </pc:spChg>
        <pc:picChg chg="add mod">
          <ac:chgData name="平井 誠" userId="93be703e3dd710be" providerId="LiveId" clId="{59BBA207-2E6E-4BB6-9CD5-5DACBFF51861}" dt="2022-03-29T06:02:22.496" v="942" actId="14100"/>
          <ac:picMkLst>
            <pc:docMk/>
            <pc:sldMk cId="93454727" sldId="256"/>
            <ac:picMk id="5" creationId="{B931A03D-A92F-48FC-8651-24C6FB227982}"/>
          </ac:picMkLst>
        </pc:picChg>
        <pc:picChg chg="add mod">
          <ac:chgData name="平井 誠" userId="93be703e3dd710be" providerId="LiveId" clId="{59BBA207-2E6E-4BB6-9CD5-5DACBFF51861}" dt="2022-03-30T05:18:34.556" v="1444" actId="1076"/>
          <ac:picMkLst>
            <pc:docMk/>
            <pc:sldMk cId="93454727" sldId="256"/>
            <ac:picMk id="6" creationId="{0851F984-E80E-4968-ADD7-9CB0AD38FD20}"/>
          </ac:picMkLst>
        </pc:picChg>
        <pc:picChg chg="add del mod">
          <ac:chgData name="平井 誠" userId="93be703e3dd710be" providerId="LiveId" clId="{59BBA207-2E6E-4BB6-9CD5-5DACBFF51861}" dt="2022-03-30T05:18:24.406" v="1443" actId="478"/>
          <ac:picMkLst>
            <pc:docMk/>
            <pc:sldMk cId="93454727" sldId="256"/>
            <ac:picMk id="7" creationId="{09BF7939-5347-406B-8CEC-A0CFF202BA08}"/>
          </ac:picMkLst>
        </pc:picChg>
        <pc:picChg chg="add del mod">
          <ac:chgData name="平井 誠" userId="93be703e3dd710be" providerId="LiveId" clId="{59BBA207-2E6E-4BB6-9CD5-5DACBFF51861}" dt="2022-03-30T05:17:35.175" v="1439" actId="478"/>
          <ac:picMkLst>
            <pc:docMk/>
            <pc:sldMk cId="93454727" sldId="256"/>
            <ac:picMk id="8" creationId="{3110C3C3-7C90-4C8A-9D73-71FC7D42CB10}"/>
          </ac:picMkLst>
        </pc:picChg>
      </pc:sldChg>
      <pc:sldChg chg="addSp delSp modSp mod">
        <pc:chgData name="平井 誠" userId="93be703e3dd710be" providerId="LiveId" clId="{59BBA207-2E6E-4BB6-9CD5-5DACBFF51861}" dt="2022-04-18T04:57:07.617" v="1934" actId="1076"/>
        <pc:sldMkLst>
          <pc:docMk/>
          <pc:sldMk cId="676279307" sldId="257"/>
        </pc:sldMkLst>
        <pc:spChg chg="mod">
          <ac:chgData name="平井 誠" userId="93be703e3dd710be" providerId="LiveId" clId="{59BBA207-2E6E-4BB6-9CD5-5DACBFF51861}" dt="2022-04-04T05:53:16.147" v="1864" actId="14100"/>
          <ac:spMkLst>
            <pc:docMk/>
            <pc:sldMk cId="676279307" sldId="257"/>
            <ac:spMk id="2" creationId="{9611D0B2-CD52-41B2-BB77-91AC9B9307C7}"/>
          </ac:spMkLst>
        </pc:spChg>
        <pc:spChg chg="add del mod">
          <ac:chgData name="平井 誠" userId="93be703e3dd710be" providerId="LiveId" clId="{59BBA207-2E6E-4BB6-9CD5-5DACBFF51861}" dt="2022-04-18T04:55:27.889" v="1930"/>
          <ac:spMkLst>
            <pc:docMk/>
            <pc:sldMk cId="676279307" sldId="257"/>
            <ac:spMk id="9" creationId="{D9995B33-6AEB-4738-94B2-1D78B8187323}"/>
          </ac:spMkLst>
        </pc:spChg>
        <pc:spChg chg="mod">
          <ac:chgData name="平井 誠" userId="93be703e3dd710be" providerId="LiveId" clId="{59BBA207-2E6E-4BB6-9CD5-5DACBFF51861}" dt="2022-04-01T11:42:20.430" v="1825" actId="255"/>
          <ac:spMkLst>
            <pc:docMk/>
            <pc:sldMk cId="676279307" sldId="257"/>
            <ac:spMk id="11" creationId="{3874E969-A0F5-42DE-B772-7D89A5DF9674}"/>
          </ac:spMkLst>
        </pc:spChg>
        <pc:spChg chg="mod">
          <ac:chgData name="平井 誠" userId="93be703e3dd710be" providerId="LiveId" clId="{59BBA207-2E6E-4BB6-9CD5-5DACBFF51861}" dt="2022-04-01T11:41:25.004" v="1815" actId="255"/>
          <ac:spMkLst>
            <pc:docMk/>
            <pc:sldMk cId="676279307" sldId="257"/>
            <ac:spMk id="15" creationId="{581D742E-E964-4077-B027-56E643138DC0}"/>
          </ac:spMkLst>
        </pc:spChg>
        <pc:picChg chg="add mod">
          <ac:chgData name="平井 誠" userId="93be703e3dd710be" providerId="LiveId" clId="{59BBA207-2E6E-4BB6-9CD5-5DACBFF51861}" dt="2022-03-31T11:14:12.147" v="1589" actId="1076"/>
          <ac:picMkLst>
            <pc:docMk/>
            <pc:sldMk cId="676279307" sldId="257"/>
            <ac:picMk id="4" creationId="{DBCC69D9-2638-4634-8614-170875CFD59F}"/>
          </ac:picMkLst>
        </pc:picChg>
        <pc:picChg chg="add mod">
          <ac:chgData name="平井 誠" userId="93be703e3dd710be" providerId="LiveId" clId="{59BBA207-2E6E-4BB6-9CD5-5DACBFF51861}" dt="2022-04-18T04:57:07.617" v="1934" actId="1076"/>
          <ac:picMkLst>
            <pc:docMk/>
            <pc:sldMk cId="676279307" sldId="257"/>
            <ac:picMk id="5" creationId="{77A9E440-56E0-41C8-B109-561D3038EF9C}"/>
          </ac:picMkLst>
        </pc:picChg>
        <pc:picChg chg="del">
          <ac:chgData name="平井 誠" userId="93be703e3dd710be" providerId="LiveId" clId="{59BBA207-2E6E-4BB6-9CD5-5DACBFF51861}" dt="2022-04-01T11:38:09.394" v="1769" actId="478"/>
          <ac:picMkLst>
            <pc:docMk/>
            <pc:sldMk cId="676279307" sldId="257"/>
            <ac:picMk id="5" creationId="{D17CEBE4-022B-42C6-B9E7-960007F44304}"/>
          </ac:picMkLst>
        </pc:picChg>
        <pc:picChg chg="add mod">
          <ac:chgData name="平井 誠" userId="93be703e3dd710be" providerId="LiveId" clId="{59BBA207-2E6E-4BB6-9CD5-5DACBFF51861}" dt="2022-04-01T11:38:28.048" v="1770" actId="1076"/>
          <ac:picMkLst>
            <pc:docMk/>
            <pc:sldMk cId="676279307" sldId="257"/>
            <ac:picMk id="6" creationId="{90E86800-20D9-4A56-B9AD-C7E56B0D8616}"/>
          </ac:picMkLst>
        </pc:picChg>
        <pc:picChg chg="del">
          <ac:chgData name="平井 誠" userId="93be703e3dd710be" providerId="LiveId" clId="{59BBA207-2E6E-4BB6-9CD5-5DACBFF51861}" dt="2022-03-31T10:37:15.270" v="1554" actId="478"/>
          <ac:picMkLst>
            <pc:docMk/>
            <pc:sldMk cId="676279307" sldId="257"/>
            <ac:picMk id="9" creationId="{20DF03B4-D45E-4424-96AD-29DC38123B0D}"/>
          </ac:picMkLst>
        </pc:picChg>
        <pc:picChg chg="add mod">
          <ac:chgData name="平井 誠" userId="93be703e3dd710be" providerId="LiveId" clId="{59BBA207-2E6E-4BB6-9CD5-5DACBFF51861}" dt="2022-03-31T10:37:22.134" v="1556" actId="1076"/>
          <ac:picMkLst>
            <pc:docMk/>
            <pc:sldMk cId="676279307" sldId="257"/>
            <ac:picMk id="10" creationId="{3BA98E48-6A77-4BF1-B05B-7174B3E8BAAA}"/>
          </ac:picMkLst>
        </pc:picChg>
      </pc:sldChg>
      <pc:sldChg chg="addSp delSp modSp mod ord">
        <pc:chgData name="平井 誠" userId="93be703e3dd710be" providerId="LiveId" clId="{59BBA207-2E6E-4BB6-9CD5-5DACBFF51861}" dt="2022-03-30T05:10:47.158" v="1434"/>
        <pc:sldMkLst>
          <pc:docMk/>
          <pc:sldMk cId="382088401" sldId="258"/>
        </pc:sldMkLst>
        <pc:spChg chg="mod">
          <ac:chgData name="平井 誠" userId="93be703e3dd710be" providerId="LiveId" clId="{59BBA207-2E6E-4BB6-9CD5-5DACBFF51861}" dt="2022-03-30T04:43:23.880" v="1426" actId="1076"/>
          <ac:spMkLst>
            <pc:docMk/>
            <pc:sldMk cId="382088401" sldId="258"/>
            <ac:spMk id="2" creationId="{F828380E-DE88-4097-8910-2F957201ED55}"/>
          </ac:spMkLst>
        </pc:spChg>
        <pc:spChg chg="add mod">
          <ac:chgData name="平井 誠" userId="93be703e3dd710be" providerId="LiveId" clId="{59BBA207-2E6E-4BB6-9CD5-5DACBFF51861}" dt="2022-03-30T04:42:18.162" v="1424" actId="1076"/>
          <ac:spMkLst>
            <pc:docMk/>
            <pc:sldMk cId="382088401" sldId="258"/>
            <ac:spMk id="9" creationId="{9B1C868B-E4A0-456F-8EEF-066F482BD85E}"/>
          </ac:spMkLst>
        </pc:spChg>
        <pc:spChg chg="add mod">
          <ac:chgData name="平井 誠" userId="93be703e3dd710be" providerId="LiveId" clId="{59BBA207-2E6E-4BB6-9CD5-5DACBFF51861}" dt="2022-03-29T06:40:20.043" v="1422" actId="2711"/>
          <ac:spMkLst>
            <pc:docMk/>
            <pc:sldMk cId="382088401" sldId="258"/>
            <ac:spMk id="11" creationId="{D758C1F1-98FD-460B-8477-56DFDB926DBB}"/>
          </ac:spMkLst>
        </pc:spChg>
        <pc:picChg chg="add mod">
          <ac:chgData name="平井 誠" userId="93be703e3dd710be" providerId="LiveId" clId="{59BBA207-2E6E-4BB6-9CD5-5DACBFF51861}" dt="2022-03-30T04:43:19.284" v="1425" actId="208"/>
          <ac:picMkLst>
            <pc:docMk/>
            <pc:sldMk cId="382088401" sldId="258"/>
            <ac:picMk id="4" creationId="{66279FCF-7AFD-402E-B348-0B1069C1088B}"/>
          </ac:picMkLst>
        </pc:picChg>
        <pc:picChg chg="add mod">
          <ac:chgData name="平井 誠" userId="93be703e3dd710be" providerId="LiveId" clId="{59BBA207-2E6E-4BB6-9CD5-5DACBFF51861}" dt="2022-03-29T06:33:14.857" v="1353" actId="1076"/>
          <ac:picMkLst>
            <pc:docMk/>
            <pc:sldMk cId="382088401" sldId="258"/>
            <ac:picMk id="6" creationId="{2DE0D258-F4FD-41D1-A3F0-3B8A43ECAF25}"/>
          </ac:picMkLst>
        </pc:picChg>
        <pc:picChg chg="del">
          <ac:chgData name="平井 誠" userId="93be703e3dd710be" providerId="LiveId" clId="{59BBA207-2E6E-4BB6-9CD5-5DACBFF51861}" dt="2022-03-29T06:26:54.934" v="1262" actId="478"/>
          <ac:picMkLst>
            <pc:docMk/>
            <pc:sldMk cId="382088401" sldId="258"/>
            <ac:picMk id="8" creationId="{25EC4588-91E0-414B-AF28-36D5BC138895}"/>
          </ac:picMkLst>
        </pc:picChg>
      </pc:sldChg>
      <pc:sldChg chg="addSp delSp modSp new mod ord">
        <pc:chgData name="平井 誠" userId="93be703e3dd710be" providerId="LiveId" clId="{59BBA207-2E6E-4BB6-9CD5-5DACBFF51861}" dt="2022-03-31T03:57:32.799" v="1517" actId="6549"/>
        <pc:sldMkLst>
          <pc:docMk/>
          <pc:sldMk cId="2890374533" sldId="259"/>
        </pc:sldMkLst>
        <pc:spChg chg="mod">
          <ac:chgData name="平井 誠" userId="93be703e3dd710be" providerId="LiveId" clId="{59BBA207-2E6E-4BB6-9CD5-5DACBFF51861}" dt="2022-03-29T05:38:13.967" v="727" actId="20577"/>
          <ac:spMkLst>
            <pc:docMk/>
            <pc:sldMk cId="2890374533" sldId="259"/>
            <ac:spMk id="2" creationId="{66052E4E-8C9B-4586-9174-EEAE3F19A02D}"/>
          </ac:spMkLst>
        </pc:spChg>
        <pc:spChg chg="mod">
          <ac:chgData name="平井 誠" userId="93be703e3dd710be" providerId="LiveId" clId="{59BBA207-2E6E-4BB6-9CD5-5DACBFF51861}" dt="2022-03-31T03:57:32.799" v="1517" actId="6549"/>
          <ac:spMkLst>
            <pc:docMk/>
            <pc:sldMk cId="2890374533" sldId="259"/>
            <ac:spMk id="3" creationId="{FEF40154-5A2B-4700-830F-BBA21EABDCD0}"/>
          </ac:spMkLst>
        </pc:spChg>
        <pc:picChg chg="add mod">
          <ac:chgData name="平井 誠" userId="93be703e3dd710be" providerId="LiveId" clId="{59BBA207-2E6E-4BB6-9CD5-5DACBFF51861}" dt="2022-03-29T05:45:49.843" v="836" actId="1076"/>
          <ac:picMkLst>
            <pc:docMk/>
            <pc:sldMk cId="2890374533" sldId="259"/>
            <ac:picMk id="5" creationId="{2277D6CA-4083-441C-9B20-977189D86A4C}"/>
          </ac:picMkLst>
        </pc:picChg>
        <pc:picChg chg="add del mod">
          <ac:chgData name="平井 誠" userId="93be703e3dd710be" providerId="LiveId" clId="{59BBA207-2E6E-4BB6-9CD5-5DACBFF51861}" dt="2022-03-28T05:15:16.234" v="20" actId="478"/>
          <ac:picMkLst>
            <pc:docMk/>
            <pc:sldMk cId="2890374533" sldId="259"/>
            <ac:picMk id="5" creationId="{55238EE7-6CCD-4888-8C5A-2E7793978F48}"/>
          </ac:picMkLst>
        </pc:picChg>
        <pc:picChg chg="add del mod">
          <ac:chgData name="平井 誠" userId="93be703e3dd710be" providerId="LiveId" clId="{59BBA207-2E6E-4BB6-9CD5-5DACBFF51861}" dt="2022-03-29T05:38:18.655" v="728" actId="478"/>
          <ac:picMkLst>
            <pc:docMk/>
            <pc:sldMk cId="2890374533" sldId="259"/>
            <ac:picMk id="7" creationId="{A9ACFC14-2034-43EA-8AB7-D559FFCF4E93}"/>
          </ac:picMkLst>
        </pc:picChg>
        <pc:picChg chg="add mod">
          <ac:chgData name="平井 誠" userId="93be703e3dd710be" providerId="LiveId" clId="{59BBA207-2E6E-4BB6-9CD5-5DACBFF51861}" dt="2022-03-29T05:45:41.512" v="833" actId="14100"/>
          <ac:picMkLst>
            <pc:docMk/>
            <pc:sldMk cId="2890374533" sldId="259"/>
            <ac:picMk id="8" creationId="{735C5D11-02B1-4D6A-93A3-1622A82A5BCA}"/>
          </ac:picMkLst>
        </pc:picChg>
      </pc:sldChg>
      <pc:sldChg chg="addSp delSp modSp new mod">
        <pc:chgData name="平井 誠" userId="93be703e3dd710be" providerId="LiveId" clId="{59BBA207-2E6E-4BB6-9CD5-5DACBFF51861}" dt="2022-04-01T06:49:49.022" v="1699" actId="20577"/>
        <pc:sldMkLst>
          <pc:docMk/>
          <pc:sldMk cId="1671497544" sldId="260"/>
        </pc:sldMkLst>
        <pc:spChg chg="mod">
          <ac:chgData name="平井 誠" userId="93be703e3dd710be" providerId="LiveId" clId="{59BBA207-2E6E-4BB6-9CD5-5DACBFF51861}" dt="2022-04-01T06:49:49.022" v="1699" actId="20577"/>
          <ac:spMkLst>
            <pc:docMk/>
            <pc:sldMk cId="1671497544" sldId="260"/>
            <ac:spMk id="2" creationId="{486BAE1A-918D-4D4C-B682-74EF6B8795F1}"/>
          </ac:spMkLst>
        </pc:spChg>
        <pc:spChg chg="mod">
          <ac:chgData name="平井 誠" userId="93be703e3dd710be" providerId="LiveId" clId="{59BBA207-2E6E-4BB6-9CD5-5DACBFF51861}" dt="2022-03-29T05:32:43.385" v="649" actId="1076"/>
          <ac:spMkLst>
            <pc:docMk/>
            <pc:sldMk cId="1671497544" sldId="260"/>
            <ac:spMk id="3" creationId="{B5E7A00A-D878-4ABF-8123-DEA54040FC84}"/>
          </ac:spMkLst>
        </pc:spChg>
        <pc:spChg chg="del">
          <ac:chgData name="平井 誠" userId="93be703e3dd710be" providerId="LiveId" clId="{59BBA207-2E6E-4BB6-9CD5-5DACBFF51861}" dt="2022-03-28T05:29:48.364" v="350" actId="931"/>
          <ac:spMkLst>
            <pc:docMk/>
            <pc:sldMk cId="1671497544" sldId="260"/>
            <ac:spMk id="4" creationId="{05768DCD-CD3C-479B-95CE-D083BF348378}"/>
          </ac:spMkLst>
        </pc:spChg>
        <pc:spChg chg="add del mod">
          <ac:chgData name="平井 誠" userId="93be703e3dd710be" providerId="LiveId" clId="{59BBA207-2E6E-4BB6-9CD5-5DACBFF51861}" dt="2022-03-29T05:17:44.925" v="459"/>
          <ac:spMkLst>
            <pc:docMk/>
            <pc:sldMk cId="1671497544" sldId="260"/>
            <ac:spMk id="5" creationId="{82431DD5-F652-470F-B82B-DCA070001EC5}"/>
          </ac:spMkLst>
        </pc:spChg>
        <pc:spChg chg="add mod">
          <ac:chgData name="平井 誠" userId="93be703e3dd710be" providerId="LiveId" clId="{59BBA207-2E6E-4BB6-9CD5-5DACBFF51861}" dt="2022-03-29T05:33:02.451" v="652" actId="1076"/>
          <ac:spMkLst>
            <pc:docMk/>
            <pc:sldMk cId="1671497544" sldId="260"/>
            <ac:spMk id="10" creationId="{5F317782-2870-4904-B2F8-066B85DF9289}"/>
          </ac:spMkLst>
        </pc:spChg>
        <pc:spChg chg="add mod">
          <ac:chgData name="平井 誠" userId="93be703e3dd710be" providerId="LiveId" clId="{59BBA207-2E6E-4BB6-9CD5-5DACBFF51861}" dt="2022-03-31T02:00:39.214" v="1478" actId="1076"/>
          <ac:spMkLst>
            <pc:docMk/>
            <pc:sldMk cId="1671497544" sldId="260"/>
            <ac:spMk id="16" creationId="{08A7FAF4-54E8-4AB6-B9B9-A956E902E29D}"/>
          </ac:spMkLst>
        </pc:spChg>
        <pc:picChg chg="add mod">
          <ac:chgData name="平井 誠" userId="93be703e3dd710be" providerId="LiveId" clId="{59BBA207-2E6E-4BB6-9CD5-5DACBFF51861}" dt="2022-03-31T02:00:25.888" v="1477" actId="1076"/>
          <ac:picMkLst>
            <pc:docMk/>
            <pc:sldMk cId="1671497544" sldId="260"/>
            <ac:picMk id="5" creationId="{4720CA12-0D4A-4102-9DFD-816939E9746C}"/>
          </ac:picMkLst>
        </pc:picChg>
        <pc:picChg chg="add mod">
          <ac:chgData name="平井 誠" userId="93be703e3dd710be" providerId="LiveId" clId="{59BBA207-2E6E-4BB6-9CD5-5DACBFF51861}" dt="2022-03-31T11:09:54.256" v="1584" actId="1076"/>
          <ac:picMkLst>
            <pc:docMk/>
            <pc:sldMk cId="1671497544" sldId="260"/>
            <ac:picMk id="6" creationId="{D24ED630-E735-400C-AC49-9FBC7145A85E}"/>
          </ac:picMkLst>
        </pc:picChg>
        <pc:picChg chg="add del mod">
          <ac:chgData name="平井 誠" userId="93be703e3dd710be" providerId="LiveId" clId="{59BBA207-2E6E-4BB6-9CD5-5DACBFF51861}" dt="2022-03-29T05:16:54.131" v="457" actId="478"/>
          <ac:picMkLst>
            <pc:docMk/>
            <pc:sldMk cId="1671497544" sldId="260"/>
            <ac:picMk id="6" creationId="{EB1D2434-0BD0-47CD-B9D8-4CDDBA721578}"/>
          </ac:picMkLst>
        </pc:picChg>
        <pc:picChg chg="add mod">
          <ac:chgData name="平井 誠" userId="93be703e3dd710be" providerId="LiveId" clId="{59BBA207-2E6E-4BB6-9CD5-5DACBFF51861}" dt="2022-03-31T11:13:32.144" v="1588" actId="1076"/>
          <ac:picMkLst>
            <pc:docMk/>
            <pc:sldMk cId="1671497544" sldId="260"/>
            <ac:picMk id="7" creationId="{31487C6D-5EEB-44FA-9245-B138CDC70E6F}"/>
          </ac:picMkLst>
        </pc:picChg>
        <pc:picChg chg="add del mod">
          <ac:chgData name="平井 誠" userId="93be703e3dd710be" providerId="LiveId" clId="{59BBA207-2E6E-4BB6-9CD5-5DACBFF51861}" dt="2022-03-29T05:18:00.036" v="461" actId="478"/>
          <ac:picMkLst>
            <pc:docMk/>
            <pc:sldMk cId="1671497544" sldId="260"/>
            <ac:picMk id="8" creationId="{00F73D07-A4CE-4975-9412-9616BE053A5E}"/>
          </ac:picMkLst>
        </pc:picChg>
        <pc:picChg chg="add mod">
          <ac:chgData name="平井 誠" userId="93be703e3dd710be" providerId="LiveId" clId="{59BBA207-2E6E-4BB6-9CD5-5DACBFF51861}" dt="2022-03-29T05:32:23.753" v="646" actId="1076"/>
          <ac:picMkLst>
            <pc:docMk/>
            <pc:sldMk cId="1671497544" sldId="260"/>
            <ac:picMk id="9" creationId="{5519F310-7FEA-4F11-8DBE-44D44A09E79B}"/>
          </ac:picMkLst>
        </pc:picChg>
        <pc:picChg chg="add del mod">
          <ac:chgData name="平井 誠" userId="93be703e3dd710be" providerId="LiveId" clId="{59BBA207-2E6E-4BB6-9CD5-5DACBFF51861}" dt="2022-03-31T11:09:48.351" v="1582" actId="478"/>
          <ac:picMkLst>
            <pc:docMk/>
            <pc:sldMk cId="1671497544" sldId="260"/>
            <ac:picMk id="11" creationId="{DC1F3B23-AF48-4E88-8F7B-F816D769A5E9}"/>
          </ac:picMkLst>
        </pc:picChg>
        <pc:picChg chg="add del mod">
          <ac:chgData name="平井 誠" userId="93be703e3dd710be" providerId="LiveId" clId="{59BBA207-2E6E-4BB6-9CD5-5DACBFF51861}" dt="2022-03-31T11:09:39.749" v="1579" actId="478"/>
          <ac:picMkLst>
            <pc:docMk/>
            <pc:sldMk cId="1671497544" sldId="260"/>
            <ac:picMk id="12" creationId="{10654BB5-F1E0-4617-A7E7-73AFCC2905DC}"/>
          </ac:picMkLst>
        </pc:picChg>
        <pc:picChg chg="add del mod">
          <ac:chgData name="平井 誠" userId="93be703e3dd710be" providerId="LiveId" clId="{59BBA207-2E6E-4BB6-9CD5-5DACBFF51861}" dt="2022-03-31T01:58:16.797" v="1459" actId="478"/>
          <ac:picMkLst>
            <pc:docMk/>
            <pc:sldMk cId="1671497544" sldId="260"/>
            <ac:picMk id="12" creationId="{3DDB495E-2DF9-48DA-8590-71B98137AA31}"/>
          </ac:picMkLst>
        </pc:picChg>
        <pc:picChg chg="add del mod">
          <ac:chgData name="平井 誠" userId="93be703e3dd710be" providerId="LiveId" clId="{59BBA207-2E6E-4BB6-9CD5-5DACBFF51861}" dt="2022-03-31T01:59:50.095" v="1470" actId="478"/>
          <ac:picMkLst>
            <pc:docMk/>
            <pc:sldMk cId="1671497544" sldId="260"/>
            <ac:picMk id="14" creationId="{EA18ABD2-EAA4-4B12-9A68-0E67C2375DD8}"/>
          </ac:picMkLst>
        </pc:picChg>
      </pc:sldChg>
      <pc:sldChg chg="addSp delSp modSp new del mod ord">
        <pc:chgData name="平井 誠" userId="93be703e3dd710be" providerId="LiveId" clId="{59BBA207-2E6E-4BB6-9CD5-5DACBFF51861}" dt="2022-04-02T06:19:53.619" v="1842" actId="47"/>
        <pc:sldMkLst>
          <pc:docMk/>
          <pc:sldMk cId="706374083" sldId="261"/>
        </pc:sldMkLst>
        <pc:graphicFrameChg chg="add mod">
          <ac:chgData name="平井 誠" userId="93be703e3dd710be" providerId="LiveId" clId="{59BBA207-2E6E-4BB6-9CD5-5DACBFF51861}" dt="2022-04-02T06:17:44.313" v="1838" actId="1076"/>
          <ac:graphicFrameMkLst>
            <pc:docMk/>
            <pc:sldMk cId="706374083" sldId="261"/>
            <ac:graphicFrameMk id="2" creationId="{0FF8164A-C23D-4510-9075-78FF9393FD3A}"/>
          </ac:graphicFrameMkLst>
        </pc:graphicFrameChg>
        <pc:picChg chg="add del mod">
          <ac:chgData name="平井 誠" userId="93be703e3dd710be" providerId="LiveId" clId="{59BBA207-2E6E-4BB6-9CD5-5DACBFF51861}" dt="2022-03-31T10:45:28.550" v="1569" actId="478"/>
          <ac:picMkLst>
            <pc:docMk/>
            <pc:sldMk cId="706374083" sldId="261"/>
            <ac:picMk id="4" creationId="{18564AC3-EBFA-4B19-874A-FC5B8AE3D4CF}"/>
          </ac:picMkLst>
        </pc:picChg>
      </pc:sldChg>
      <pc:sldChg chg="new del">
        <pc:chgData name="平井 誠" userId="93be703e3dd710be" providerId="LiveId" clId="{59BBA207-2E6E-4BB6-9CD5-5DACBFF51861}" dt="2022-03-30T05:23:45.459" v="1447" actId="47"/>
        <pc:sldMkLst>
          <pc:docMk/>
          <pc:sldMk cId="2289383503" sldId="262"/>
        </pc:sldMkLst>
      </pc:sldChg>
      <pc:sldChg chg="modSp add mod ord">
        <pc:chgData name="平井 誠" userId="93be703e3dd710be" providerId="LiveId" clId="{59BBA207-2E6E-4BB6-9CD5-5DACBFF51861}" dt="2022-04-18T04:39:00.107" v="1927"/>
        <pc:sldMkLst>
          <pc:docMk/>
          <pc:sldMk cId="3788895502" sldId="263"/>
        </pc:sldMkLst>
        <pc:grpChg chg="mod">
          <ac:chgData name="平井 誠" userId="93be703e3dd710be" providerId="LiveId" clId="{59BBA207-2E6E-4BB6-9CD5-5DACBFF51861}" dt="2022-04-12T10:54:50.082" v="1905" actId="14100"/>
          <ac:grpSpMkLst>
            <pc:docMk/>
            <pc:sldMk cId="3788895502" sldId="263"/>
            <ac:grpSpMk id="15" creationId="{4AC2BB97-FBDE-4ED4-8544-A53FCB82137C}"/>
          </ac:grpSpMkLst>
        </pc:grpChg>
        <pc:picChg chg="mod">
          <ac:chgData name="平井 誠" userId="93be703e3dd710be" providerId="LiveId" clId="{59BBA207-2E6E-4BB6-9CD5-5DACBFF51861}" dt="2022-04-12T10:54:51.194" v="1906" actId="1076"/>
          <ac:picMkLst>
            <pc:docMk/>
            <pc:sldMk cId="3788895502" sldId="263"/>
            <ac:picMk id="5" creationId="{EDEA1655-FA88-4E2B-95C0-5E06FEDB1036}"/>
          </ac:picMkLst>
        </pc:picChg>
      </pc:sldChg>
      <pc:sldChg chg="addSp modSp new del mod ord">
        <pc:chgData name="平井 誠" userId="93be703e3dd710be" providerId="LiveId" clId="{59BBA207-2E6E-4BB6-9CD5-5DACBFF51861}" dt="2022-04-18T06:04:28.012" v="1943" actId="47"/>
        <pc:sldMkLst>
          <pc:docMk/>
          <pc:sldMk cId="666758180" sldId="264"/>
        </pc:sldMkLst>
        <pc:graphicFrameChg chg="add mod">
          <ac:chgData name="平井 誠" userId="93be703e3dd710be" providerId="LiveId" clId="{59BBA207-2E6E-4BB6-9CD5-5DACBFF51861}" dt="2022-04-04T05:51:18.819" v="1863" actId="1076"/>
          <ac:graphicFrameMkLst>
            <pc:docMk/>
            <pc:sldMk cId="666758180" sldId="264"/>
            <ac:graphicFrameMk id="2" creationId="{33022647-1A1D-4374-9B30-802DF5635657}"/>
          </ac:graphicFrameMkLst>
        </pc:graphicFrameChg>
      </pc:sldChg>
      <pc:sldChg chg="addSp delSp modSp new del mod ord">
        <pc:chgData name="平井 誠" userId="93be703e3dd710be" providerId="LiveId" clId="{59BBA207-2E6E-4BB6-9CD5-5DACBFF51861}" dt="2022-04-02T06:46:34.086" v="1852" actId="47"/>
        <pc:sldMkLst>
          <pc:docMk/>
          <pc:sldMk cId="151074095" sldId="266"/>
        </pc:sldMkLst>
        <pc:graphicFrameChg chg="add del mod">
          <ac:chgData name="平井 誠" userId="93be703e3dd710be" providerId="LiveId" clId="{59BBA207-2E6E-4BB6-9CD5-5DACBFF51861}" dt="2022-04-01T11:17:03.679" v="1759" actId="21"/>
          <ac:graphicFrameMkLst>
            <pc:docMk/>
            <pc:sldMk cId="151074095" sldId="266"/>
            <ac:graphicFrameMk id="2" creationId="{9BB5630C-9F27-4B8E-A4FB-7DE4E1052345}"/>
          </ac:graphicFrameMkLst>
        </pc:graphicFrameChg>
        <pc:graphicFrameChg chg="add mod">
          <ac:chgData name="平井 誠" userId="93be703e3dd710be" providerId="LiveId" clId="{59BBA207-2E6E-4BB6-9CD5-5DACBFF51861}" dt="2022-04-01T11:17:26.892" v="1761" actId="1076"/>
          <ac:graphicFrameMkLst>
            <pc:docMk/>
            <pc:sldMk cId="151074095" sldId="266"/>
            <ac:graphicFrameMk id="3" creationId="{68ACAD4A-BE67-4154-990B-653527C63DE5}"/>
          </ac:graphicFrameMkLst>
        </pc:graphicFrameChg>
        <pc:graphicFrameChg chg="del mod">
          <ac:chgData name="平井 誠" userId="93be703e3dd710be" providerId="LiveId" clId="{59BBA207-2E6E-4BB6-9CD5-5DACBFF51861}" dt="2022-03-31T05:26:07.161" v="1527" actId="478"/>
          <ac:graphicFrameMkLst>
            <pc:docMk/>
            <pc:sldMk cId="151074095" sldId="266"/>
            <ac:graphicFrameMk id="3" creationId="{B3361FD3-A845-465A-B434-50B56D245E60}"/>
          </ac:graphicFrameMkLst>
        </pc:graphicFrameChg>
      </pc:sldChg>
      <pc:sldChg chg="addSp modSp new mod ord">
        <pc:chgData name="平井 誠" userId="93be703e3dd710be" providerId="LiveId" clId="{59BBA207-2E6E-4BB6-9CD5-5DACBFF51861}" dt="2022-03-31T05:39:29.193" v="1540" actId="1076"/>
        <pc:sldMkLst>
          <pc:docMk/>
          <pc:sldMk cId="1119521785" sldId="267"/>
        </pc:sldMkLst>
        <pc:graphicFrameChg chg="add mod">
          <ac:chgData name="平井 誠" userId="93be703e3dd710be" providerId="LiveId" clId="{59BBA207-2E6E-4BB6-9CD5-5DACBFF51861}" dt="2022-03-31T05:39:29.193" v="1540" actId="1076"/>
          <ac:graphicFrameMkLst>
            <pc:docMk/>
            <pc:sldMk cId="1119521785" sldId="267"/>
            <ac:graphicFrameMk id="2" creationId="{146F9ACB-844D-4DEB-98DE-77D09FDCF0F5}"/>
          </ac:graphicFrameMkLst>
        </pc:graphicFrameChg>
      </pc:sldChg>
      <pc:sldChg chg="addSp delSp modSp new del mod ord">
        <pc:chgData name="平井 誠" userId="93be703e3dd710be" providerId="LiveId" clId="{59BBA207-2E6E-4BB6-9CD5-5DACBFF51861}" dt="2022-04-01T10:47:08.832" v="1753" actId="47"/>
        <pc:sldMkLst>
          <pc:docMk/>
          <pc:sldMk cId="1110818300" sldId="268"/>
        </pc:sldMkLst>
        <pc:spChg chg="add mod">
          <ac:chgData name="平井 誠" userId="93be703e3dd710be" providerId="LiveId" clId="{59BBA207-2E6E-4BB6-9CD5-5DACBFF51861}" dt="2022-04-01T07:32:23.126" v="1749" actId="113"/>
          <ac:spMkLst>
            <pc:docMk/>
            <pc:sldMk cId="1110818300" sldId="268"/>
            <ac:spMk id="3" creationId="{74F97CA0-1D08-4196-B835-3E08C6A88EE4}"/>
          </ac:spMkLst>
        </pc:spChg>
        <pc:spChg chg="add del mod">
          <ac:chgData name="平井 誠" userId="93be703e3dd710be" providerId="LiveId" clId="{59BBA207-2E6E-4BB6-9CD5-5DACBFF51861}" dt="2022-04-01T07:30:37.774" v="1738" actId="478"/>
          <ac:spMkLst>
            <pc:docMk/>
            <pc:sldMk cId="1110818300" sldId="268"/>
            <ac:spMk id="6" creationId="{DD8E25DD-D985-43CE-962D-9D53C924DC39}"/>
          </ac:spMkLst>
        </pc:spChg>
        <pc:picChg chg="add mod">
          <ac:chgData name="平井 誠" userId="93be703e3dd710be" providerId="LiveId" clId="{59BBA207-2E6E-4BB6-9CD5-5DACBFF51861}" dt="2022-04-01T07:33:23.628" v="1752" actId="1076"/>
          <ac:picMkLst>
            <pc:docMk/>
            <pc:sldMk cId="1110818300" sldId="268"/>
            <ac:picMk id="5" creationId="{6A7C0FE7-E6ED-446F-A269-06B231835F44}"/>
          </ac:picMkLst>
        </pc:picChg>
      </pc:sldChg>
      <pc:sldChg chg="addSp modSp new del">
        <pc:chgData name="平井 誠" userId="93be703e3dd710be" providerId="LiveId" clId="{59BBA207-2E6E-4BB6-9CD5-5DACBFF51861}" dt="2022-04-01T11:00:21.972" v="1757" actId="2696"/>
        <pc:sldMkLst>
          <pc:docMk/>
          <pc:sldMk cId="1220645388" sldId="268"/>
        </pc:sldMkLst>
        <pc:spChg chg="add">
          <ac:chgData name="平井 誠" userId="93be703e3dd710be" providerId="LiveId" clId="{59BBA207-2E6E-4BB6-9CD5-5DACBFF51861}" dt="2022-04-01T10:59:50.713" v="1755"/>
          <ac:spMkLst>
            <pc:docMk/>
            <pc:sldMk cId="1220645388" sldId="268"/>
            <ac:spMk id="2" creationId="{2405A8D6-F8C9-4D0B-A1F7-46522D82E46D}"/>
          </ac:spMkLst>
        </pc:spChg>
        <pc:spChg chg="add">
          <ac:chgData name="平井 誠" userId="93be703e3dd710be" providerId="LiveId" clId="{59BBA207-2E6E-4BB6-9CD5-5DACBFF51861}" dt="2022-04-01T10:59:50.713" v="1755"/>
          <ac:spMkLst>
            <pc:docMk/>
            <pc:sldMk cId="1220645388" sldId="268"/>
            <ac:spMk id="3" creationId="{783A5A59-ACC7-4DDD-8D39-5D67E7E719C3}"/>
          </ac:spMkLst>
        </pc:spChg>
        <pc:picChg chg="add mod">
          <ac:chgData name="平井 誠" userId="93be703e3dd710be" providerId="LiveId" clId="{59BBA207-2E6E-4BB6-9CD5-5DACBFF51861}" dt="2022-04-01T11:00:06.269" v="1756" actId="1076"/>
          <ac:picMkLst>
            <pc:docMk/>
            <pc:sldMk cId="1220645388" sldId="268"/>
            <ac:picMk id="2049" creationId="{B9F52C3D-07FF-41F1-8D26-0147CA08F1C0}"/>
          </ac:picMkLst>
        </pc:picChg>
      </pc:sldChg>
      <pc:sldChg chg="new del">
        <pc:chgData name="平井 誠" userId="93be703e3dd710be" providerId="LiveId" clId="{59BBA207-2E6E-4BB6-9CD5-5DACBFF51861}" dt="2022-04-01T07:23:51.526" v="1702" actId="2696"/>
        <pc:sldMkLst>
          <pc:docMk/>
          <pc:sldMk cId="3115065593" sldId="268"/>
        </pc:sldMkLst>
      </pc:sldChg>
      <pc:sldChg chg="addSp modSp new mod">
        <pc:chgData name="平井 誠" userId="93be703e3dd710be" providerId="LiveId" clId="{59BBA207-2E6E-4BB6-9CD5-5DACBFF51861}" dt="2022-04-02T06:18:29.613" v="1841" actId="14100"/>
        <pc:sldMkLst>
          <pc:docMk/>
          <pc:sldMk cId="3777170792" sldId="268"/>
        </pc:sldMkLst>
        <pc:graphicFrameChg chg="add mod">
          <ac:chgData name="平井 誠" userId="93be703e3dd710be" providerId="LiveId" clId="{59BBA207-2E6E-4BB6-9CD5-5DACBFF51861}" dt="2022-04-02T06:18:29.613" v="1841" actId="14100"/>
          <ac:graphicFrameMkLst>
            <pc:docMk/>
            <pc:sldMk cId="3777170792" sldId="268"/>
            <ac:graphicFrameMk id="2" creationId="{A600345C-CAF1-4DDE-A968-E55AA2E7DE8D}"/>
          </ac:graphicFrameMkLst>
        </pc:graphicFrameChg>
      </pc:sldChg>
      <pc:sldChg chg="addSp modSp new del ord">
        <pc:chgData name="平井 誠" userId="93be703e3dd710be" providerId="LiveId" clId="{59BBA207-2E6E-4BB6-9CD5-5DACBFF51861}" dt="2022-04-08T07:01:25.608" v="1878" actId="2696"/>
        <pc:sldMkLst>
          <pc:docMk/>
          <pc:sldMk cId="3993788283" sldId="269"/>
        </pc:sldMkLst>
        <pc:graphicFrameChg chg="add mod">
          <ac:chgData name="平井 誠" userId="93be703e3dd710be" providerId="LiveId" clId="{59BBA207-2E6E-4BB6-9CD5-5DACBFF51861}" dt="2022-04-02T06:38:58.607" v="1851" actId="14100"/>
          <ac:graphicFrameMkLst>
            <pc:docMk/>
            <pc:sldMk cId="3993788283" sldId="269"/>
            <ac:graphicFrameMk id="2" creationId="{839DE887-EB81-4831-8450-4F703199401E}"/>
          </ac:graphicFrameMkLst>
        </pc:graphicFrameChg>
      </pc:sldChg>
      <pc:sldChg chg="addSp modSp new del mod ord">
        <pc:chgData name="平井 誠" userId="93be703e3dd710be" providerId="LiveId" clId="{59BBA207-2E6E-4BB6-9CD5-5DACBFF51861}" dt="2022-04-04T06:40:59.726" v="1877" actId="47"/>
        <pc:sldMkLst>
          <pc:docMk/>
          <pc:sldMk cId="2623459292" sldId="270"/>
        </pc:sldMkLst>
        <pc:graphicFrameChg chg="add mod">
          <ac:chgData name="平井 誠" userId="93be703e3dd710be" providerId="LiveId" clId="{59BBA207-2E6E-4BB6-9CD5-5DACBFF51861}" dt="2022-04-03T04:52:55.931" v="1862" actId="14100"/>
          <ac:graphicFrameMkLst>
            <pc:docMk/>
            <pc:sldMk cId="2623459292" sldId="270"/>
            <ac:graphicFrameMk id="2" creationId="{921BF218-967C-4E02-9CFB-4FA2752F5D2C}"/>
          </ac:graphicFrameMkLst>
        </pc:graphicFrameChg>
      </pc:sldChg>
      <pc:sldChg chg="addSp modSp new del mod ord">
        <pc:chgData name="平井 誠" userId="93be703e3dd710be" providerId="LiveId" clId="{59BBA207-2E6E-4BB6-9CD5-5DACBFF51861}" dt="2022-04-08T07:07:12.319" v="1885" actId="2696"/>
        <pc:sldMkLst>
          <pc:docMk/>
          <pc:sldMk cId="1886817640" sldId="271"/>
        </pc:sldMkLst>
        <pc:graphicFrameChg chg="add mod">
          <ac:chgData name="平井 誠" userId="93be703e3dd710be" providerId="LiveId" clId="{59BBA207-2E6E-4BB6-9CD5-5DACBFF51861}" dt="2022-04-04T06:40:26.953" v="1874" actId="1076"/>
          <ac:graphicFrameMkLst>
            <pc:docMk/>
            <pc:sldMk cId="1886817640" sldId="271"/>
            <ac:graphicFrameMk id="2" creationId="{F0489A88-748D-4D33-B54E-BFF1DDF4E950}"/>
          </ac:graphicFrameMkLst>
        </pc:graphicFrameChg>
      </pc:sldChg>
      <pc:sldChg chg="addSp delSp modSp new del mod">
        <pc:chgData name="平井 誠" userId="93be703e3dd710be" providerId="LiveId" clId="{59BBA207-2E6E-4BB6-9CD5-5DACBFF51861}" dt="2022-04-13T05:24:04.087" v="1924" actId="47"/>
        <pc:sldMkLst>
          <pc:docMk/>
          <pc:sldMk cId="3967190117" sldId="272"/>
        </pc:sldMkLst>
        <pc:graphicFrameChg chg="mod">
          <ac:chgData name="平井 誠" userId="93be703e3dd710be" providerId="LiveId" clId="{59BBA207-2E6E-4BB6-9CD5-5DACBFF51861}" dt="2022-04-08T07:05:13.076" v="1884" actId="1076"/>
          <ac:graphicFrameMkLst>
            <pc:docMk/>
            <pc:sldMk cId="3967190117" sldId="272"/>
            <ac:graphicFrameMk id="2" creationId="{ACD4180B-D116-4535-980F-5DA9B79C6C62}"/>
          </ac:graphicFrameMkLst>
        </pc:graphicFrameChg>
        <pc:graphicFrameChg chg="add del mod">
          <ac:chgData name="平井 誠" userId="93be703e3dd710be" providerId="LiveId" clId="{59BBA207-2E6E-4BB6-9CD5-5DACBFF51861}" dt="2022-04-13T05:13:34.678" v="1916" actId="478"/>
          <ac:graphicFrameMkLst>
            <pc:docMk/>
            <pc:sldMk cId="3967190117" sldId="272"/>
            <ac:graphicFrameMk id="3" creationId="{E62216CC-D71D-4782-8A12-B1A22FFA92BB}"/>
          </ac:graphicFrameMkLst>
        </pc:graphicFrameChg>
      </pc:sldChg>
      <pc:sldChg chg="addSp modSp new del mod ord">
        <pc:chgData name="平井 誠" userId="93be703e3dd710be" providerId="LiveId" clId="{59BBA207-2E6E-4BB6-9CD5-5DACBFF51861}" dt="2022-04-11T10:43:51.952" v="1902" actId="2696"/>
        <pc:sldMkLst>
          <pc:docMk/>
          <pc:sldMk cId="585469615" sldId="273"/>
        </pc:sldMkLst>
        <pc:graphicFrameChg chg="add mod">
          <ac:chgData name="平井 誠" userId="93be703e3dd710be" providerId="LiveId" clId="{59BBA207-2E6E-4BB6-9CD5-5DACBFF51861}" dt="2022-04-11T07:12:36.617" v="1897" actId="1076"/>
          <ac:graphicFrameMkLst>
            <pc:docMk/>
            <pc:sldMk cId="585469615" sldId="273"/>
            <ac:graphicFrameMk id="2" creationId="{29C2B7AE-6520-4375-AE1E-3EBD9B72DDEC}"/>
          </ac:graphicFrameMkLst>
        </pc:graphicFrameChg>
      </pc:sldChg>
      <pc:sldChg chg="addSp modSp new mod">
        <pc:chgData name="平井 誠" userId="93be703e3dd710be" providerId="LiveId" clId="{59BBA207-2E6E-4BB6-9CD5-5DACBFF51861}" dt="2022-04-11T10:43:40.086" v="1901" actId="1076"/>
        <pc:sldMkLst>
          <pc:docMk/>
          <pc:sldMk cId="2678222763" sldId="274"/>
        </pc:sldMkLst>
        <pc:graphicFrameChg chg="add mod">
          <ac:chgData name="平井 誠" userId="93be703e3dd710be" providerId="LiveId" clId="{59BBA207-2E6E-4BB6-9CD5-5DACBFF51861}" dt="2022-04-11T10:43:40.086" v="1901" actId="1076"/>
          <ac:graphicFrameMkLst>
            <pc:docMk/>
            <pc:sldMk cId="2678222763" sldId="274"/>
            <ac:graphicFrameMk id="2" creationId="{88A00D0C-6DB1-4FCE-B6FE-F2016C4B41E7}"/>
          </ac:graphicFrameMkLst>
        </pc:graphicFrameChg>
      </pc:sldChg>
      <pc:sldChg chg="modSp new del mod ord">
        <pc:chgData name="平井 誠" userId="93be703e3dd710be" providerId="LiveId" clId="{59BBA207-2E6E-4BB6-9CD5-5DACBFF51861}" dt="2022-04-13T05:24:47.267" v="1925" actId="47"/>
        <pc:sldMkLst>
          <pc:docMk/>
          <pc:sldMk cId="2558165851" sldId="275"/>
        </pc:sldMkLst>
        <pc:graphicFrameChg chg="mod">
          <ac:chgData name="平井 誠" userId="93be703e3dd710be" providerId="LiveId" clId="{59BBA207-2E6E-4BB6-9CD5-5DACBFF51861}" dt="2022-04-13T05:08:29.924" v="1913" actId="1076"/>
          <ac:graphicFrameMkLst>
            <pc:docMk/>
            <pc:sldMk cId="2558165851" sldId="275"/>
            <ac:graphicFrameMk id="2" creationId="{7EE9964D-3ABA-41AA-B43D-2E9279A8DDC2}"/>
          </ac:graphicFrameMkLst>
        </pc:graphicFrameChg>
      </pc:sldChg>
      <pc:sldChg chg="addSp modSp new mod ord">
        <pc:chgData name="平井 誠" userId="93be703e3dd710be" providerId="LiveId" clId="{59BBA207-2E6E-4BB6-9CD5-5DACBFF51861}" dt="2022-04-13T05:22:45.185" v="1923" actId="1076"/>
        <pc:sldMkLst>
          <pc:docMk/>
          <pc:sldMk cId="3839680374" sldId="276"/>
        </pc:sldMkLst>
        <pc:graphicFrameChg chg="add mod">
          <ac:chgData name="平井 誠" userId="93be703e3dd710be" providerId="LiveId" clId="{59BBA207-2E6E-4BB6-9CD5-5DACBFF51861}" dt="2022-04-13T05:22:45.185" v="1923" actId="1076"/>
          <ac:graphicFrameMkLst>
            <pc:docMk/>
            <pc:sldMk cId="3839680374" sldId="276"/>
            <ac:graphicFrameMk id="2" creationId="{8AF7E435-99B4-4772-9813-3DB5BA2EED9D}"/>
          </ac:graphicFrameMkLst>
        </pc:graphicFrameChg>
      </pc:sldChg>
      <pc:sldChg chg="ord">
        <pc:chgData name="平井 誠" userId="93be703e3dd710be" providerId="LiveId" clId="{59BBA207-2E6E-4BB6-9CD5-5DACBFF51861}" dt="2022-04-18T04:40:57.136" v="1929"/>
        <pc:sldMkLst>
          <pc:docMk/>
          <pc:sldMk cId="1721202520" sldId="277"/>
        </pc:sldMkLst>
      </pc:sldChg>
      <pc:sldChg chg="modSp new del mod ord">
        <pc:chgData name="平井 誠" userId="93be703e3dd710be" providerId="LiveId" clId="{59BBA207-2E6E-4BB6-9CD5-5DACBFF51861}" dt="2022-04-19T06:32:13.960" v="1950" actId="47"/>
        <pc:sldMkLst>
          <pc:docMk/>
          <pc:sldMk cId="2281601725" sldId="278"/>
        </pc:sldMkLst>
        <pc:graphicFrameChg chg="mod">
          <ac:chgData name="平井 誠" userId="93be703e3dd710be" providerId="LiveId" clId="{59BBA207-2E6E-4BB6-9CD5-5DACBFF51861}" dt="2022-04-18T06:04:03.728" v="1942" actId="1076"/>
          <ac:graphicFrameMkLst>
            <pc:docMk/>
            <pc:sldMk cId="2281601725" sldId="278"/>
            <ac:graphicFrameMk id="2" creationId="{E560B197-225D-40C7-A47E-3BEBFF52F8E0}"/>
          </ac:graphicFrameMkLst>
        </pc:graphicFrameChg>
      </pc:sldChg>
      <pc:sldChg chg="modSp new mod ord">
        <pc:chgData name="平井 誠" userId="93be703e3dd710be" providerId="LiveId" clId="{59BBA207-2E6E-4BB6-9CD5-5DACBFF51861}" dt="2022-04-19T06:31:47.547" v="1949" actId="14100"/>
        <pc:sldMkLst>
          <pc:docMk/>
          <pc:sldMk cId="2802686925" sldId="279"/>
        </pc:sldMkLst>
        <pc:graphicFrameChg chg="mod">
          <ac:chgData name="平井 誠" userId="93be703e3dd710be" providerId="LiveId" clId="{59BBA207-2E6E-4BB6-9CD5-5DACBFF51861}" dt="2022-04-19T06:31:47.547" v="1949" actId="14100"/>
          <ac:graphicFrameMkLst>
            <pc:docMk/>
            <pc:sldMk cId="2802686925" sldId="279"/>
            <ac:graphicFrameMk id="2" creationId="{04D7C470-413E-4721-9EAD-88A781E53638}"/>
          </ac:graphicFrameMkLst>
        </pc:graphicFrameChg>
      </pc:sldChg>
    </pc:docChg>
  </pc:docChgLst>
  <pc:docChgLst>
    <pc:chgData name="平井 誠" userId="93be703e3dd710be" providerId="LiveId" clId="{BD784AC7-F116-453A-9C58-8D8A20157CD3}"/>
    <pc:docChg chg="addSld delSld modSld sldOrd">
      <pc:chgData name="平井 誠" userId="93be703e3dd710be" providerId="LiveId" clId="{BD784AC7-F116-453A-9C58-8D8A20157CD3}" dt="2022-08-29T10:55:22.019" v="25" actId="14100"/>
      <pc:docMkLst>
        <pc:docMk/>
      </pc:docMkLst>
      <pc:sldChg chg="ord">
        <pc:chgData name="平井 誠" userId="93be703e3dd710be" providerId="LiveId" clId="{BD784AC7-F116-453A-9C58-8D8A20157CD3}" dt="2022-07-20T08:39:11.566" v="4"/>
        <pc:sldMkLst>
          <pc:docMk/>
          <pc:sldMk cId="1450162217" sldId="265"/>
        </pc:sldMkLst>
      </pc:sldChg>
      <pc:sldChg chg="ord">
        <pc:chgData name="平井 誠" userId="93be703e3dd710be" providerId="LiveId" clId="{BD784AC7-F116-453A-9C58-8D8A20157CD3}" dt="2022-07-20T08:39:36.482" v="6"/>
        <pc:sldMkLst>
          <pc:docMk/>
          <pc:sldMk cId="1721202520" sldId="277"/>
        </pc:sldMkLst>
      </pc:sldChg>
      <pc:sldChg chg="modSp del mod">
        <pc:chgData name="平井 誠" userId="93be703e3dd710be" providerId="LiveId" clId="{BD784AC7-F116-453A-9C58-8D8A20157CD3}" dt="2022-08-29T10:53:40.071" v="22" actId="47"/>
        <pc:sldMkLst>
          <pc:docMk/>
          <pc:sldMk cId="2802686925" sldId="279"/>
        </pc:sldMkLst>
        <pc:graphicFrameChg chg="mod">
          <ac:chgData name="平井 誠" userId="93be703e3dd710be" providerId="LiveId" clId="{BD784AC7-F116-453A-9C58-8D8A20157CD3}" dt="2022-08-29T10:50:13.871" v="15" actId="14100"/>
          <ac:graphicFrameMkLst>
            <pc:docMk/>
            <pc:sldMk cId="2802686925" sldId="279"/>
            <ac:graphicFrameMk id="2" creationId="{04D7C470-413E-4721-9EAD-88A781E53638}"/>
          </ac:graphicFrameMkLst>
        </pc:graphicFrameChg>
      </pc:sldChg>
      <pc:sldChg chg="addSp modSp new del mod">
        <pc:chgData name="平井 誠" userId="93be703e3dd710be" providerId="LiveId" clId="{BD784AC7-F116-453A-9C58-8D8A20157CD3}" dt="2022-08-29T10:52:36.708" v="16" actId="2696"/>
        <pc:sldMkLst>
          <pc:docMk/>
          <pc:sldMk cId="2005036487" sldId="284"/>
        </pc:sldMkLst>
        <pc:graphicFrameChg chg="add mod">
          <ac:chgData name="平井 誠" userId="93be703e3dd710be" providerId="LiveId" clId="{BD784AC7-F116-453A-9C58-8D8A20157CD3}" dt="2022-08-29T10:49:43.022" v="14" actId="1076"/>
          <ac:graphicFrameMkLst>
            <pc:docMk/>
            <pc:sldMk cId="2005036487" sldId="284"/>
            <ac:graphicFrameMk id="2" creationId="{961A3487-119D-34A9-FFE1-B100A812E77F}"/>
          </ac:graphicFrameMkLst>
        </pc:graphicFrameChg>
      </pc:sldChg>
      <pc:sldChg chg="addSp modSp new mod ord">
        <pc:chgData name="平井 誠" userId="93be703e3dd710be" providerId="LiveId" clId="{BD784AC7-F116-453A-9C58-8D8A20157CD3}" dt="2022-08-29T10:55:22.019" v="25" actId="14100"/>
        <pc:sldMkLst>
          <pc:docMk/>
          <pc:sldMk cId="4185516760" sldId="284"/>
        </pc:sldMkLst>
        <pc:graphicFrameChg chg="add mod">
          <ac:chgData name="平井 誠" userId="93be703e3dd710be" providerId="LiveId" clId="{BD784AC7-F116-453A-9C58-8D8A20157CD3}" dt="2022-08-29T10:55:22.019" v="25" actId="14100"/>
          <ac:graphicFrameMkLst>
            <pc:docMk/>
            <pc:sldMk cId="4185516760" sldId="284"/>
            <ac:graphicFrameMk id="2" creationId="{BCD3E5BB-44EC-9987-1B79-EABD9D09E49A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E7D37947-7D2B-4045-9E03-07321FEB8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9504807C-1AFC-46F9-94C5-556826D87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2E7A14FC-F0F8-4CD3-905B-598CED36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A09ACC40-2E1D-489B-9524-68612CF4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81004177-6E61-4619-B4F0-5AB16D93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52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EAFA43C-3F6F-497C-A8B4-35FDB447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750EFD68-8287-4024-8406-FFCC21BBC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5892B63B-C52B-4F42-A2B5-5860AB86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1C922FEC-DB57-45A2-B9DF-F1312B1B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24EB3BCB-587E-403F-A2BA-F9FB3DE6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6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="" xmlns:a16="http://schemas.microsoft.com/office/drawing/2014/main" id="{3534EF88-A90D-4754-B475-C931211EB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2BBD7230-EB88-491F-A1B4-9835240A3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23B3D358-77D7-4F94-8C11-F1AF5C9B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AD1E0656-AF8A-44F1-A66A-89658774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6029540B-F9D9-45AD-8F95-F6755EF1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80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EE74B2D-502E-4ADC-A5A8-AB06E95E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7EA7E527-2334-4BDE-839F-288915D8E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363BC75-FA42-4F21-AD77-9353C70B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366568A1-08A0-4C0F-A68D-EEB610D7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E7070C0F-DB8F-49C1-99CD-73F7EC3F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90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CD0E0B70-5B9F-4B22-B1B4-863860AB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DF5C6183-FA37-4AE7-B165-CFA50491A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1C3B8D00-5D80-4534-8F05-9799C1E6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56942BF9-462C-41AD-81F7-AC266698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2C441F3F-1939-4994-8CB7-F01CE8FD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77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E808832-CFD8-4972-8CDF-9A8CABB6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994ADCB5-8A12-4112-B62F-B0D248CBC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1E0A89BE-3619-464B-8C45-F608C6F93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534E51AD-B8D6-493C-B31A-6C96B9C4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8DB9CC3F-C133-4FC9-B0B3-3F704B29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4BE73E86-98B5-47E4-B65B-EFEC8187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5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A360415-7306-4CDB-86D3-94298B79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267768AE-E544-4C84-AFB6-880BC073A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7B71A7BD-AC9C-46CB-A28F-73453AD71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="" xmlns:a16="http://schemas.microsoft.com/office/drawing/2014/main" id="{B024595B-04D8-4797-B6E4-C0DF43CFB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F0E5BDDD-3024-42C9-B9C4-AA033ECA3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="" xmlns:a16="http://schemas.microsoft.com/office/drawing/2014/main" id="{465EF966-9922-4CDE-86EA-A3ACD6CE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F269DD98-47A9-44B5-8D86-704B2E67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="" xmlns:a16="http://schemas.microsoft.com/office/drawing/2014/main" id="{96CB3158-0E63-46BD-A19B-20CB0EA4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25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73CB62E-5167-4A9E-A631-CF2A007E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C54223B8-397E-476E-942D-4B3EE5B6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E6412DDA-F291-4EAF-BC54-8D96C9F5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5A86C168-99D6-4BDB-920E-E26EB55E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03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="" xmlns:a16="http://schemas.microsoft.com/office/drawing/2014/main" id="{B427A897-2985-462B-AB46-1B3C09AF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50EB813A-AFDC-4612-AAE9-D38BA5D8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E237DF37-0D58-4A98-BF94-C7FD56D6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66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7B5D452-EEA3-484A-A30D-E5125D53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7B731F05-D508-4B33-9B9C-26A6B794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F0A516EF-9B96-4C16-B473-58B3F5B3C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B2E36E4C-286D-4BD9-AF70-8EDA4F78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6F4A7924-211E-4BB2-885F-DD4AAB1B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35C260CA-8213-460F-A625-07BC11E0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60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ADB397D-7A6D-4078-850A-AA485D82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="" xmlns:a16="http://schemas.microsoft.com/office/drawing/2014/main" id="{551F07DD-DF8F-4BBE-A07A-A4A5151AF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A2C8E0FE-A062-46DF-A21D-CC0A2F6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9A37E435-7548-4355-B81F-46D750A5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C83893C9-BF5E-4BB2-93B1-7F54D2DF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BE18D76A-7BFF-4036-98D6-E8A4C335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55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="" xmlns:a16="http://schemas.microsoft.com/office/drawing/2014/main" id="{6F8901D5-130A-4704-BB17-C5D51991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CFB7E901-F09A-45B7-B7CF-E0E9704B5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C733FD2-7B68-443A-80F8-CDB7DB83F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75AF0-F703-4461-8275-7A786C6E315A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B3025C6E-DAF1-4FB2-9620-67691A5E7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DC4D86DB-966F-42D9-A852-2BF568C7A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2754B-510C-4A22-9597-0A93C64F5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ムサガイド\006大塚古墳\①表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150" y="-156937"/>
            <a:ext cx="15586076" cy="87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8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="" xmlns:a16="http://schemas.microsoft.com/office/drawing/2014/main" id="{BCD3E5BB-44EC-9987-1B79-EABD9D09E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978071"/>
              </p:ext>
            </p:extLst>
          </p:nvPr>
        </p:nvGraphicFramePr>
        <p:xfrm>
          <a:off x="864234" y="142874"/>
          <a:ext cx="10972165" cy="649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9367461" imgH="5544188" progId="Word.Document.12">
                  <p:embed/>
                </p:oleObj>
              </mc:Choice>
              <mc:Fallback>
                <p:oleObj name="Document" r:id="rId4" imgW="9367461" imgH="5544188" progId="Word.Documen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="" xmlns:a16="http://schemas.microsoft.com/office/drawing/2014/main" id="{BCD3E5BB-44EC-9987-1B79-EABD9D09E4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234" y="142874"/>
                        <a:ext cx="10972165" cy="649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51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611D0B2-CD52-41B2-BB77-91AC9B93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50" y="449123"/>
            <a:ext cx="10968396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日本</a:t>
            </a:r>
            <a:r>
              <a:rPr kumimoji="1" lang="ja-JP" altLang="en-US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遺産：牟佐大塚古墳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sz="2400" dirty="0"/>
              <a:t>県下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大巨石墳（こうもり塚、箭田大塚、牟佐大塚）の一つ。これらは古代山陽道沿いに立地し、国造級の階層の奥津城（おくつき）とみられる。副装品が失われて証拠はないが、牟佐大塚古墳は専ら上道氏の奥津城と信じられている。</a:t>
            </a:r>
            <a:r>
              <a:rPr kumimoji="1" lang="en-US" altLang="ja-JP" sz="2400" dirty="0"/>
              <a:t/>
            </a:r>
            <a:br>
              <a:rPr kumimoji="1" lang="en-US" altLang="ja-JP" sz="2400" dirty="0"/>
            </a:br>
            <a:endParaRPr kumimoji="1"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C6698514-019B-49B0-8922-551C6BA0D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23" y="1860132"/>
            <a:ext cx="2893721" cy="423348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3874E969-A0F5-42DE-B772-7D89A5DF9674}"/>
              </a:ext>
            </a:extLst>
          </p:cNvPr>
          <p:cNvSpPr txBox="1"/>
          <p:nvPr/>
        </p:nvSpPr>
        <p:spPr>
          <a:xfrm>
            <a:off x="963650" y="6066062"/>
            <a:ext cx="2254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国指定史跡の記念碑</a:t>
            </a:r>
            <a:r>
              <a:rPr kumimoji="1" lang="ja-JP" altLang="en-US" sz="1800" dirty="0"/>
              <a:t>　　　　　　　　　　　　　　　　　　　　　　　　　　　　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17151628-6DCD-4A50-AB18-8EF90CF2D907}"/>
              </a:ext>
            </a:extLst>
          </p:cNvPr>
          <p:cNvSpPr txBox="1"/>
          <p:nvPr/>
        </p:nvSpPr>
        <p:spPr>
          <a:xfrm>
            <a:off x="4477109" y="6066062"/>
            <a:ext cx="3278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/>
              <a:t>貝殻凝灰石で造られた石棺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581D742E-E964-4077-B027-56E643138DC0}"/>
              </a:ext>
            </a:extLst>
          </p:cNvPr>
          <p:cNvSpPr txBox="1"/>
          <p:nvPr/>
        </p:nvSpPr>
        <p:spPr>
          <a:xfrm>
            <a:off x="8934808" y="6066062"/>
            <a:ext cx="683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/>
              <a:t>初夏から夏に</a:t>
            </a:r>
            <a:r>
              <a:rPr kumimoji="1" lang="ja-JP" altLang="en-US" sz="1200" dirty="0"/>
              <a:t>見える</a:t>
            </a:r>
            <a:r>
              <a:rPr kumimoji="1" lang="ja-JP" altLang="en-US" sz="1800" dirty="0"/>
              <a:t>ヒカリ藻</a:t>
            </a:r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="" xmlns:a16="http://schemas.microsoft.com/office/drawing/2014/main" id="{3BA98E48-6A77-4BF1-B05B-7174B3E8B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47" y="1898856"/>
            <a:ext cx="5584223" cy="418877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DBCC69D9-2638-4634-8614-170875CFD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3" y="5267408"/>
            <a:ext cx="761836" cy="76970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90E86800-20D9-4A56-B9AD-C7E56B0D8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8" y="1908976"/>
            <a:ext cx="2353858" cy="4184636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="" xmlns:a16="http://schemas.microsoft.com/office/drawing/2014/main" id="{77A9E440-56E0-41C8-B109-561D3038E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40" y="4864502"/>
            <a:ext cx="1210619" cy="1223126"/>
          </a:xfrm>
        </p:spPr>
      </p:pic>
    </p:spTree>
    <p:extLst>
      <p:ext uri="{BB962C8B-B14F-4D97-AF65-F5344CB8AC3E}">
        <p14:creationId xmlns:p14="http://schemas.microsoft.com/office/powerpoint/2010/main" val="67627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kumimoji="1" lang="ja-JP" altLang="en-US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古墳の上から牟佐の街並みを展望</a:t>
            </a:r>
            <a:r>
              <a:rPr kumimoji="1" lang="en-US" altLang="ja-JP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36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つつじの花咲くころの大パノラマ</a:t>
            </a:r>
            <a:endParaRPr kumimoji="1" lang="ja-JP" altLang="en-US" sz="36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074" name="Picture 2" descr="C:\Users\dynabook-USER\OneDrive\デスクトップ\大塚古墳④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9390"/>
            <a:ext cx="5181600" cy="41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ynabook-USER\OneDrive\デスクトップ\大塚古墳⑤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70" y="1929390"/>
            <a:ext cx="5181600" cy="41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9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19</Words>
  <Application>Microsoft Office PowerPoint</Application>
  <PresentationFormat>ユーザー設定</PresentationFormat>
  <Paragraphs>5</Paragraphs>
  <Slides>4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6" baseType="lpstr">
      <vt:lpstr>Office テーマ</vt:lpstr>
      <vt:lpstr>Document</vt:lpstr>
      <vt:lpstr>PowerPoint プレゼンテーション</vt:lpstr>
      <vt:lpstr>PowerPoint プレゼンテーション</vt:lpstr>
      <vt:lpstr>　　　　　日本遺産：牟佐大塚古墳 県下3大巨石墳（こうもり塚、箭田大塚、牟佐大塚）の一つ。これらは古代山陽道沿いに立地し、国造級の階層の奥津城（おくつき）とみられる。副装品が失われて証拠はないが、牟佐大塚古墳は専ら上道氏の奥津城と信じられている。 </vt:lpstr>
      <vt:lpstr>　　　古墳の上から牟佐の街並みを展望 　　　　　つつじの花咲くころの大パノラマ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日本遺産：国指定史跡 牟佐大塚古墳</dc:title>
  <dc:creator>平井 誠</dc:creator>
  <cp:lastModifiedBy>dynabook-USER</cp:lastModifiedBy>
  <cp:revision>41</cp:revision>
  <cp:lastPrinted>2022-04-02T06:21:56Z</cp:lastPrinted>
  <dcterms:created xsi:type="dcterms:W3CDTF">2022-03-28T05:12:04Z</dcterms:created>
  <dcterms:modified xsi:type="dcterms:W3CDTF">2024-07-14T07:09:10Z</dcterms:modified>
</cp:coreProperties>
</file>