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1FF0AA-D807-FC1D-2325-F5448D006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59DB19-9618-752E-BCE5-C62BD38E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3845AB-9FAD-4190-0AED-2D20BAD0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05FA26-B506-7A98-A46E-5D003194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CF9DCE-C2B3-7DB1-BE2E-43825161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38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64C33A-D1D9-933A-821E-319F3926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E1D3E2-C7B8-F305-27B8-F44DED542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4F337-A917-3641-0017-C443CE3D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A43E9-96AF-C8BA-08AC-2271F698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B27D50-9934-4F93-A0B2-77707C18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65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7199D8-BE6E-1524-1471-8B165A681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8A64F3-B35D-4655-E810-3E2FDD724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0EB0C0-DBC4-D436-A83C-84920B6C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AD975C-DADA-1A56-55D3-21BDE34F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1139E1-107B-A4BB-69BF-776FB018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09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844B8-C503-A6BE-F1F3-DBB4C635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A2BB6A-2411-4B5F-ADE1-77030B24B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85D571-75E3-72FF-44E5-1396E64A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B9ECCA-A6AB-D2BC-C30F-9CCBB648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0544AD-96E5-DD3C-AC8D-1FA9F0A2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23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E10184-563D-6B08-3422-4E051C84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CFC355-593E-1557-49E5-3EB2F70A6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92513A-C38D-2BC1-DDB4-9E92B1DD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96DEA8-2D2D-3C06-8577-D9C5973C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80D366-0914-4424-FBBC-35CE124B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0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7C64CF-D338-CECC-9122-2B80538F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18665D-A7BD-2C71-0D63-3A7D839EA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8AC340-C32D-D17B-66D9-CDC44DF14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6961A6-4B0B-5209-B606-BADB1AEE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5CA736-E9C7-CBDA-F67C-2DEF59C7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DA7AC6-3E98-3307-1216-50AC8C14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42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FAC1E-E84B-5309-7F42-6C015B61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FECE85-FF15-640B-DAB5-90AC17DFC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1FC192-7587-E1D2-1BE8-32AF19230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B90B25-E186-2ED0-ED8F-12D9F9B4A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2D6620-E940-84CB-EC03-F3BBE9203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3F208C-B27D-6F1F-5DED-F07D3EEB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E7A598-7F92-CA45-7F7B-DE1ADF00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1F5773-7519-D3E0-7C8E-BCBEEE17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96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BD67BB-F2DB-C576-1EE3-60AA7E39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CA4E66-6575-836D-31A0-25560835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F9B095-6429-3256-A524-F212C5FF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12D0A7-7B7C-B104-9AAA-FBC0FC6E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88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0254FF7-6FA0-E7B8-C746-4746622E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4242DA-29AA-888B-C5BA-A94965C2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7440BC-29C4-04BF-FDC9-487B1CC8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47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EF93B-793F-88B2-4FF8-C6418224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B85791-FEFC-F3E6-3E34-C6C5C25E4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70C3A9-1F98-62B9-0A3F-68F6FEB3C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4C52B0-9FFB-AD41-E686-FF251698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8ACE2D-5015-EDAF-9B61-9C525001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623188-5124-4E8A-7E77-A4172AE2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56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6D4290-3C30-46F4-B81B-2F1E896C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9962A7-8209-8CD5-4D19-60584FB9B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9940336-A9D3-1806-ACEB-6D38A1745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EBCED6-F68F-4919-1117-050E1DB6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904FC4-FD8C-478E-3208-66DAB5CF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CF3B4B-B861-C04E-47D8-C352F66C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9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75DEC85-445E-8D40-0CA2-709B7953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28938E-F4B3-A3E1-85DC-86BB7A212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1D45BB-9C45-01AD-2E87-3A9B6556C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AD75-B419-455E-8D88-23F58FDA2434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D8D09F-7CF4-40B7-C672-EF06FCBA0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A1CC61-8982-C9F1-670B-845ADACF3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7FCB-B27B-4A3B-BC90-92F37A330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4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8A8A2-A396-A06E-4DAF-523475BB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08538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薬師堂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2EEF825-BED4-21A7-B265-2496F403A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9" y="457200"/>
            <a:ext cx="6982537" cy="5236902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B8B9A5-3A61-CB9E-0EC0-234544280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薬師如来を本尊とする仏堂</a:t>
            </a:r>
            <a:endParaRPr kumimoji="1" lang="en-US" altLang="ja-JP" sz="40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40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大正６年に牟佐西条地区に開堂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3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D9DAF-D6AF-FCDA-1BC4-42141EB1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36" y="331076"/>
            <a:ext cx="4205177" cy="1513490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病気治癒</a:t>
            </a:r>
            <a:br>
              <a:rPr kumimoji="1" lang="en-US" altLang="ja-JP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疫病祓い</a:t>
            </a:r>
          </a:p>
        </p:txBody>
      </p:sp>
      <p:pic>
        <p:nvPicPr>
          <p:cNvPr id="6" name="図プレースホルダー 5">
            <a:extLst>
              <a:ext uri="{FF2B5EF4-FFF2-40B4-BE49-F238E27FC236}">
                <a16:creationId xmlns:a16="http://schemas.microsoft.com/office/drawing/2014/main" id="{FE33B024-2DEC-2D3A-B281-094F65B95C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561561" y="457200"/>
            <a:ext cx="6172200" cy="4873625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5629CD-EAC6-8AAB-0E4B-2C3AD34C5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2036" y="2199289"/>
            <a:ext cx="3932237" cy="3811588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うかりける</a:t>
            </a:r>
            <a:endParaRPr kumimoji="1" lang="en-US" altLang="ja-JP" sz="36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浮世の塵は</a:t>
            </a:r>
            <a:endParaRPr lang="en-US" altLang="ja-JP" sz="36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積もるとも</a:t>
            </a:r>
            <a:endParaRPr kumimoji="1" lang="en-US" altLang="ja-JP" sz="36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牟佐の河波</a:t>
            </a:r>
            <a:endParaRPr lang="en-US" altLang="ja-JP" sz="36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今は濁らじ</a:t>
            </a:r>
          </a:p>
        </p:txBody>
      </p:sp>
    </p:spTree>
    <p:extLst>
      <p:ext uri="{BB962C8B-B14F-4D97-AF65-F5344CB8AC3E}">
        <p14:creationId xmlns:p14="http://schemas.microsoft.com/office/powerpoint/2010/main" val="3833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1625A-8136-6211-5DD1-413A7BE4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r>
              <a:rPr kumimoji="1" lang="ja-JP" altLang="en-US" sz="4800" dirty="0">
                <a:solidFill>
                  <a:srgbClr val="C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赤磐８８カ所霊場７４番札所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DA87E29-56AC-BA31-A2D2-029CC710F4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642972" cy="4351338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3763BA47-D913-98DA-60EB-F71DF08717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118769"/>
          </a:xfrm>
        </p:spPr>
      </p:pic>
    </p:spTree>
    <p:extLst>
      <p:ext uri="{BB962C8B-B14F-4D97-AF65-F5344CB8AC3E}">
        <p14:creationId xmlns:p14="http://schemas.microsoft.com/office/powerpoint/2010/main" val="353564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BD0A47-FD7D-57EF-131E-E88CBB6D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荒れ果てた堂内に散乱する仏具</a:t>
            </a:r>
            <a:endParaRPr kumimoji="1" lang="ja-JP" altLang="en-US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343B334-2CFE-F0B2-9EA3-5F02342629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6" y="1825625"/>
            <a:ext cx="5377137" cy="4032853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6E8AC96-E4E6-1D18-265C-2FEA9B0614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63" y="1870075"/>
            <a:ext cx="5257800" cy="3943350"/>
          </a:xfrm>
        </p:spPr>
      </p:pic>
    </p:spTree>
    <p:extLst>
      <p:ext uri="{BB962C8B-B14F-4D97-AF65-F5344CB8AC3E}">
        <p14:creationId xmlns:p14="http://schemas.microsoft.com/office/powerpoint/2010/main" val="247950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56</Words>
  <Application>Microsoft Office PowerPoint</Application>
  <PresentationFormat>ワイド画面</PresentationFormat>
  <Paragraphs>12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HGP創英角ﾎﾟｯﾌﾟ体</vt:lpstr>
      <vt:lpstr>HGS創英角ﾎﾟｯﾌﾟ体</vt:lpstr>
      <vt:lpstr>游ゴシック</vt:lpstr>
      <vt:lpstr>游ゴシック Light</vt:lpstr>
      <vt:lpstr>Arial</vt:lpstr>
      <vt:lpstr>Office テーマ</vt:lpstr>
      <vt:lpstr>薬師堂</vt:lpstr>
      <vt:lpstr>病気治癒 　　　　疫病祓い</vt:lpstr>
      <vt:lpstr>　　赤磐８８カ所霊場７４番札所</vt:lpstr>
      <vt:lpstr>　　荒れ果てた堂内に散乱する仏具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誠 平井</dc:creator>
  <cp:lastModifiedBy>誠 平井</cp:lastModifiedBy>
  <cp:revision>1</cp:revision>
  <dcterms:created xsi:type="dcterms:W3CDTF">2024-07-14T07:45:00Z</dcterms:created>
  <dcterms:modified xsi:type="dcterms:W3CDTF">2024-07-14T08:21:16Z</dcterms:modified>
</cp:coreProperties>
</file>