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16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3B7E-8556-4BD9-A278-EF8104D142A9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4009C95-7E47-43E0-85E9-97F35DBA3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93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3B7E-8556-4BD9-A278-EF8104D142A9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009C95-7E47-43E0-85E9-97F35DBA3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79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3B7E-8556-4BD9-A278-EF8104D142A9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009C95-7E47-43E0-85E9-97F35DBA3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7616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3B7E-8556-4BD9-A278-EF8104D142A9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009C95-7E47-43E0-85E9-97F35DBA3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496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3B7E-8556-4BD9-A278-EF8104D142A9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009C95-7E47-43E0-85E9-97F35DBA3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1375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3B7E-8556-4BD9-A278-EF8104D142A9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009C95-7E47-43E0-85E9-97F35DBA3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01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3B7E-8556-4BD9-A278-EF8104D142A9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9C95-7E47-43E0-85E9-97F35DBA3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66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3B7E-8556-4BD9-A278-EF8104D142A9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9C95-7E47-43E0-85E9-97F35DBA3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75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3B7E-8556-4BD9-A278-EF8104D142A9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9C95-7E47-43E0-85E9-97F35DBA3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54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3B7E-8556-4BD9-A278-EF8104D142A9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009C95-7E47-43E0-85E9-97F35DBA3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91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3B7E-8556-4BD9-A278-EF8104D142A9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009C95-7E47-43E0-85E9-97F35DBA3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781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3B7E-8556-4BD9-A278-EF8104D142A9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009C95-7E47-43E0-85E9-97F35DBA3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190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3B7E-8556-4BD9-A278-EF8104D142A9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9C95-7E47-43E0-85E9-97F35DBA3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842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3B7E-8556-4BD9-A278-EF8104D142A9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9C95-7E47-43E0-85E9-97F35DBA3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879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3B7E-8556-4BD9-A278-EF8104D142A9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9C95-7E47-43E0-85E9-97F35DBA3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302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3B7E-8556-4BD9-A278-EF8104D142A9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009C95-7E47-43E0-85E9-97F35DBA3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753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63B7E-8556-4BD9-A278-EF8104D142A9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4009C95-7E47-43E0-85E9-97F35DBA3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28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4D69847-C16E-5CBD-439D-9D8924CB9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143126"/>
            <a:ext cx="8915399" cy="85189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/>
            </a:r>
            <a:b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kumimoji="1" lang="ja-JP" altLang="en-US" dirty="0">
                <a:solidFill>
                  <a:schemeClr val="accent2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高倉山　宿雲寺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E876C954-CC6E-EAC3-5A84-81585E51C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2" y="3566537"/>
            <a:ext cx="8915399" cy="1126283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天台宗　</a:t>
            </a:r>
            <a:r>
              <a:rPr kumimoji="1" lang="ja-JP" altLang="en-US" sz="80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玄龍院</a:t>
            </a:r>
          </a:p>
        </p:txBody>
      </p:sp>
    </p:spTree>
    <p:extLst>
      <p:ext uri="{BB962C8B-B14F-4D97-AF65-F5344CB8AC3E}">
        <p14:creationId xmlns:p14="http://schemas.microsoft.com/office/powerpoint/2010/main" val="594994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0D6E3FC-62A3-CC50-ECBD-DD29A93A5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46088"/>
            <a:ext cx="3906838" cy="976312"/>
          </a:xfrm>
        </p:spPr>
        <p:txBody>
          <a:bodyPr>
            <a:normAutofit fontScale="90000"/>
          </a:bodyPr>
          <a:lstStyle/>
          <a:p>
            <a:r>
              <a:rPr kumimoji="1" lang="ja-JP" altLang="en-US" sz="3200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本尊は</a:t>
            </a:r>
            <a:r>
              <a:rPr kumimoji="1" lang="en-US" altLang="ja-JP" sz="3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/>
            </a:r>
            <a:br>
              <a:rPr kumimoji="1" lang="en-US" altLang="ja-JP" sz="3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kumimoji="1" lang="ja-JP" altLang="en-US" sz="40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千手観音菩薩</a:t>
            </a:r>
          </a:p>
        </p:txBody>
      </p:sp>
      <p:pic>
        <p:nvPic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D6E69901-6528-E638-7398-79FE893539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673" y="514350"/>
            <a:ext cx="3178571" cy="5651500"/>
          </a:xfrm>
        </p:spPr>
      </p:pic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D8AFBF91-8159-B5A4-D4CD-1B1105BA7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20909" y="1903414"/>
            <a:ext cx="3906838" cy="4262436"/>
          </a:xfrm>
        </p:spPr>
        <p:txBody>
          <a:bodyPr>
            <a:normAutofit/>
          </a:bodyPr>
          <a:lstStyle/>
          <a:p>
            <a:r>
              <a:rPr kumimoji="1" lang="ja-JP" altLang="en-US" sz="2400" dirty="0">
                <a:solidFill>
                  <a:schemeClr val="accent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千の手と千の目をもって</a:t>
            </a:r>
            <a:endParaRPr kumimoji="1" lang="en-US" altLang="ja-JP" sz="2400" dirty="0">
              <a:solidFill>
                <a:schemeClr val="accent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400" dirty="0">
                <a:solidFill>
                  <a:schemeClr val="accent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悩み苦しむ人を見つけ</a:t>
            </a:r>
            <a:endParaRPr lang="en-US" altLang="ja-JP" sz="2400" dirty="0">
              <a:solidFill>
                <a:schemeClr val="accent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400" dirty="0">
                <a:solidFill>
                  <a:schemeClr val="accent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手を差しのべる</a:t>
            </a:r>
            <a:endParaRPr kumimoji="1" lang="en-US" altLang="ja-JP" sz="2400" dirty="0">
              <a:solidFill>
                <a:schemeClr val="accent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2400" dirty="0">
              <a:solidFill>
                <a:schemeClr val="accent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400" dirty="0">
                <a:solidFill>
                  <a:schemeClr val="accent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災難除け・延命</a:t>
            </a:r>
            <a:endParaRPr kumimoji="1" lang="en-US" altLang="ja-JP" sz="2400" dirty="0">
              <a:solidFill>
                <a:schemeClr val="accent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400" dirty="0">
                <a:solidFill>
                  <a:schemeClr val="accent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病気治癒　などに効能</a:t>
            </a:r>
            <a:endParaRPr kumimoji="1" lang="ja-JP" altLang="en-US" sz="2400" dirty="0">
              <a:solidFill>
                <a:schemeClr val="accent2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9366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5E1652F-C5E0-F221-6475-DA6895CDA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9466" y="1153234"/>
            <a:ext cx="3505199" cy="976312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olidFill>
                  <a:schemeClr val="accent1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赤磐</a:t>
            </a:r>
            <a:r>
              <a:rPr kumimoji="1" lang="ja-JP" altLang="en-US" sz="3200" dirty="0">
                <a:solidFill>
                  <a:schemeClr val="accent1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８８か所霊場</a:t>
            </a:r>
            <a:r>
              <a:rPr kumimoji="1" lang="en-US" altLang="ja-JP" sz="3200" dirty="0">
                <a:solidFill>
                  <a:schemeClr val="accent1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/>
            </a:r>
            <a:br>
              <a:rPr kumimoji="1" lang="en-US" altLang="ja-JP" sz="3200" dirty="0">
                <a:solidFill>
                  <a:schemeClr val="accent1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kumimoji="1" lang="ja-JP" altLang="en-US" sz="3200" dirty="0">
                <a:solidFill>
                  <a:schemeClr val="accent1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７５番札所</a:t>
            </a:r>
          </a:p>
        </p:txBody>
      </p:sp>
      <p:pic>
        <p:nvPic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CA13951C-0FFB-0F0C-7B9E-A7009EA03B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337" y="1153234"/>
            <a:ext cx="5520340" cy="4140255"/>
          </a:xfrm>
        </p:spPr>
      </p:pic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FDB7E7C9-46A4-1C6B-F384-D19DFD792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49524" y="2408238"/>
            <a:ext cx="3505199" cy="4262436"/>
          </a:xfrm>
        </p:spPr>
        <p:txBody>
          <a:bodyPr/>
          <a:lstStyle/>
          <a:p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</a:t>
            </a:r>
            <a:endParaRPr kumimoji="1" lang="en-US" altLang="ja-JP" sz="2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</a:t>
            </a:r>
            <a:r>
              <a:rPr kumimoji="1" lang="ja-JP" altLang="en-US" sz="2400" dirty="0">
                <a:solidFill>
                  <a:schemeClr val="accent1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ご詠歌</a:t>
            </a:r>
            <a:endParaRPr kumimoji="1" lang="en-US" altLang="ja-JP" sz="2400" dirty="0">
              <a:solidFill>
                <a:schemeClr val="accent1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accent5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みなかみは</a:t>
            </a:r>
            <a:endParaRPr lang="en-US" altLang="ja-JP" sz="2000" dirty="0">
              <a:solidFill>
                <a:schemeClr val="accent5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000" dirty="0">
                <a:solidFill>
                  <a:schemeClr val="accent5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いづくならん</a:t>
            </a:r>
            <a:endParaRPr kumimoji="1" lang="en-US" altLang="ja-JP" sz="2000" dirty="0">
              <a:solidFill>
                <a:schemeClr val="accent5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accent5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高倉の</a:t>
            </a:r>
            <a:endParaRPr lang="en-US" altLang="ja-JP" sz="2000" dirty="0">
              <a:solidFill>
                <a:schemeClr val="accent5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accent5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寺に詣りて</a:t>
            </a:r>
            <a:endParaRPr lang="en-US" altLang="ja-JP" sz="2000" dirty="0">
              <a:solidFill>
                <a:schemeClr val="accent5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000" dirty="0">
                <a:solidFill>
                  <a:schemeClr val="accent5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誓いあふがん</a:t>
            </a:r>
          </a:p>
        </p:txBody>
      </p:sp>
    </p:spTree>
    <p:extLst>
      <p:ext uri="{BB962C8B-B14F-4D97-AF65-F5344CB8AC3E}">
        <p14:creationId xmlns:p14="http://schemas.microsoft.com/office/powerpoint/2010/main" val="2043189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6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施餓鬼供養</a:t>
            </a:r>
            <a:endParaRPr kumimoji="1" lang="ja-JP" altLang="en-US" sz="36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56555" y="1609499"/>
            <a:ext cx="3505199" cy="4262436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solidFill>
                  <a:schemeClr val="accent3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毎年８月１８日に</a:t>
            </a:r>
            <a:r>
              <a:rPr kumimoji="1" lang="ja-JP" altLang="en-US" sz="2400" dirty="0" smtClean="0">
                <a:solidFill>
                  <a:schemeClr val="accent3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実施</a:t>
            </a:r>
            <a:endParaRPr kumimoji="1" lang="en-US" altLang="ja-JP" sz="2400" dirty="0" smtClean="0">
              <a:solidFill>
                <a:schemeClr val="accent3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2000" dirty="0"/>
          </a:p>
          <a:p>
            <a:r>
              <a:rPr kumimoji="1"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施餓鬼とは生前の悪行などで</a:t>
            </a:r>
            <a:endParaRPr kumimoji="1" lang="en-US" altLang="ja-JP" sz="20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餓鬼となった、霊魂、無縁仏</a:t>
            </a:r>
            <a:endParaRPr lang="en-US" altLang="ja-JP" sz="20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など</a:t>
            </a:r>
            <a:r>
              <a:rPr kumimoji="1"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に施しを与えること。</a:t>
            </a:r>
            <a:endParaRPr kumimoji="1" lang="en-US" altLang="ja-JP" sz="20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kumimoji="1" lang="en-US" altLang="ja-JP" sz="2000" dirty="0" smtClean="0"/>
          </a:p>
          <a:p>
            <a:r>
              <a:rPr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檀家全員が供養に</a:t>
            </a:r>
            <a:r>
              <a:rPr lang="ja-JP" altLang="en-US" sz="2000" dirty="0" err="1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お詣り</a:t>
            </a:r>
            <a:endParaRPr kumimoji="1" lang="ja-JP" altLang="en-US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026" name="Picture 2" descr="C:\Users\dynabook-USER\OneDrive\ドキュメント\IMG_172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069" y="1023257"/>
            <a:ext cx="5641673" cy="4231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835941"/>
      </p:ext>
    </p:extLst>
  </p:cSld>
  <p:clrMapOvr>
    <a:masterClrMapping/>
  </p:clrMapOvr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</TotalTime>
  <Words>64</Words>
  <Application>Microsoft Office PowerPoint</Application>
  <PresentationFormat>ユーザー設定</PresentationFormat>
  <Paragraphs>26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ウィスプ</vt:lpstr>
      <vt:lpstr> 高倉山　宿雲寺</vt:lpstr>
      <vt:lpstr>本尊は 千手観音菩薩</vt:lpstr>
      <vt:lpstr>赤磐８８か所霊場 ７５番札所</vt:lpstr>
      <vt:lpstr>　施餓鬼供養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高倉山　宿雲寺</dc:title>
  <dc:creator>誠 平井</dc:creator>
  <cp:lastModifiedBy>dynabook-USER</cp:lastModifiedBy>
  <cp:revision>3</cp:revision>
  <dcterms:created xsi:type="dcterms:W3CDTF">2024-07-15T02:07:30Z</dcterms:created>
  <dcterms:modified xsi:type="dcterms:W3CDTF">2024-07-15T07:12:41Z</dcterms:modified>
</cp:coreProperties>
</file>